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97A7D-2813-4CAB-A247-C4D199C4D36C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8686-4CB3-4F04-AB7D-0A344068DC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D3D9AA-FAD2-41C0-ACD9-C29DA8513FFF}" type="datetimeFigureOut">
              <a:rPr lang="en-US" smtClean="0"/>
              <a:t>6/5/2011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3787E8-D070-4DC6-A578-F6277CA61AC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 in Curriculum and Instruction</a:t>
            </a:r>
          </a:p>
          <a:p>
            <a:r>
              <a:rPr lang="en-US" dirty="0" smtClean="0"/>
              <a:t>MGED Capstone Paper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– Expected Outcomes and Procedures for Data Analysis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Design of the Study</a:t>
            </a:r>
          </a:p>
          <a:p>
            <a:pPr lvl="1"/>
            <a:r>
              <a:rPr lang="en-US" dirty="0" smtClean="0"/>
              <a:t>Delimitations</a:t>
            </a:r>
          </a:p>
          <a:p>
            <a:pPr lvl="1"/>
            <a:r>
              <a:rPr lang="en-US" dirty="0" smtClean="0"/>
              <a:t>Limitations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Instruments</a:t>
            </a:r>
          </a:p>
          <a:p>
            <a:pPr lvl="1"/>
            <a:r>
              <a:rPr lang="en-US" smtClean="0"/>
              <a:t>Procedures</a:t>
            </a:r>
            <a:endParaRPr lang="en-US" dirty="0" smtClean="0"/>
          </a:p>
          <a:p>
            <a:r>
              <a:rPr lang="en-US" dirty="0" smtClean="0"/>
              <a:t>Summary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Outline for Chapter 3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Briefly restate the reasoning behind this study. What are your studying and why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kind of study are you doing and what research led you to determine this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are the goals and expectations of the study?</a:t>
            </a:r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are your expected outcomes 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Delimitations – What bounds your study? What have you chosen to not address and why?</a:t>
            </a:r>
          </a:p>
          <a:p>
            <a:endParaRPr lang="en-US" dirty="0" smtClean="0"/>
          </a:p>
          <a:p>
            <a:r>
              <a:rPr lang="en-US" dirty="0" smtClean="0"/>
              <a:t>Limitations –What are the potential weaknesses of  your study? What are the constraints on generalizabiltiy and utility of findings of your study?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the Study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– Who will participate in your study? Be as specific as possible with regard to numbers, but remember to keep the setting anonymous.</a:t>
            </a:r>
          </a:p>
          <a:p>
            <a:r>
              <a:rPr lang="en-US" dirty="0" smtClean="0"/>
              <a:t>Instruments – What are your using to conduct your study? Discuss the instruments here, put actual copies of the instrument(s) in your appendices.</a:t>
            </a:r>
          </a:p>
          <a:p>
            <a:r>
              <a:rPr lang="en-US" dirty="0" smtClean="0"/>
              <a:t>Procedures – How are you going to collect and analyze your data? Why did you chose these particular procedures? What research led you to make these decisions?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forget to briefly summarize the chapter when you finish.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</TotalTime>
  <Words>232</Words>
  <Application>Microsoft Office PowerPoint</Application>
  <PresentationFormat>On-screen Show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Chapter 3 – Expected Outcomes and Procedures for Data Analysis</vt:lpstr>
      <vt:lpstr>Basic Outline for Chapter 3</vt:lpstr>
      <vt:lpstr>Overview</vt:lpstr>
      <vt:lpstr>Design of the Study</vt:lpstr>
      <vt:lpstr>Methodology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Expected Outcomes and Procedures for Data Analysis</dc:title>
  <dc:creator>Kelly's Computer</dc:creator>
  <cp:lastModifiedBy>Kelly's Computer</cp:lastModifiedBy>
  <cp:revision>8</cp:revision>
  <dcterms:created xsi:type="dcterms:W3CDTF">2011-06-05T19:54:17Z</dcterms:created>
  <dcterms:modified xsi:type="dcterms:W3CDTF">2011-06-05T20:30:38Z</dcterms:modified>
</cp:coreProperties>
</file>